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734"/>
  </p:normalViewPr>
  <p:slideViewPr>
    <p:cSldViewPr snapToGrid="0">
      <p:cViewPr varScale="1">
        <p:scale>
          <a:sx n="140" d="100"/>
          <a:sy n="140" d="100"/>
        </p:scale>
        <p:origin x="1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E9F4-CAFB-9142-9B9E-95A5445ACC38}" type="datetimeFigureOut">
              <a:rPr kumimoji="1" lang="ja-JP" altLang="en-US" smtClean="0"/>
              <a:t>2023/5/18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99D00-422E-7242-94D7-8B665B5BEC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760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E9F4-CAFB-9142-9B9E-95A5445ACC38}" type="datetimeFigureOut">
              <a:rPr kumimoji="1" lang="ja-JP" altLang="en-US" smtClean="0"/>
              <a:t>2023/5/18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99D00-422E-7242-94D7-8B665B5BEC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4220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E9F4-CAFB-9142-9B9E-95A5445ACC38}" type="datetimeFigureOut">
              <a:rPr kumimoji="1" lang="ja-JP" altLang="en-US" smtClean="0"/>
              <a:t>2023/5/18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99D00-422E-7242-94D7-8B665B5BEC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062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E9F4-CAFB-9142-9B9E-95A5445ACC38}" type="datetimeFigureOut">
              <a:rPr kumimoji="1" lang="ja-JP" altLang="en-US" smtClean="0"/>
              <a:t>2023/5/18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99D00-422E-7242-94D7-8B665B5BEC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467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E9F4-CAFB-9142-9B9E-95A5445ACC38}" type="datetimeFigureOut">
              <a:rPr kumimoji="1" lang="ja-JP" altLang="en-US" smtClean="0"/>
              <a:t>2023/5/18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99D00-422E-7242-94D7-8B665B5BEC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6763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E9F4-CAFB-9142-9B9E-95A5445ACC38}" type="datetimeFigureOut">
              <a:rPr kumimoji="1" lang="ja-JP" altLang="en-US" smtClean="0"/>
              <a:t>2023/5/18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99D00-422E-7242-94D7-8B665B5BEC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6039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E9F4-CAFB-9142-9B9E-95A5445ACC38}" type="datetimeFigureOut">
              <a:rPr kumimoji="1" lang="ja-JP" altLang="en-US" smtClean="0"/>
              <a:t>2023/5/18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99D00-422E-7242-94D7-8B665B5BEC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591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E9F4-CAFB-9142-9B9E-95A5445ACC38}" type="datetimeFigureOut">
              <a:rPr kumimoji="1" lang="ja-JP" altLang="en-US" smtClean="0"/>
              <a:t>2023/5/18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99D00-422E-7242-94D7-8B665B5BEC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2122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E9F4-CAFB-9142-9B9E-95A5445ACC38}" type="datetimeFigureOut">
              <a:rPr kumimoji="1" lang="ja-JP" altLang="en-US" smtClean="0"/>
              <a:t>2023/5/18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99D00-422E-7242-94D7-8B665B5BEC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86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E9F4-CAFB-9142-9B9E-95A5445ACC38}" type="datetimeFigureOut">
              <a:rPr kumimoji="1" lang="ja-JP" altLang="en-US" smtClean="0"/>
              <a:t>2023/5/18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99D00-422E-7242-94D7-8B665B5BEC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4176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E9F4-CAFB-9142-9B9E-95A5445ACC38}" type="datetimeFigureOut">
              <a:rPr kumimoji="1" lang="ja-JP" altLang="en-US" smtClean="0"/>
              <a:t>2023/5/18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99D00-422E-7242-94D7-8B665B5BEC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833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bg1">
                <a:lumMod val="50000"/>
                <a:lumOff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56000">
              <a:schemeClr val="bg1">
                <a:lumMod val="85000"/>
                <a:lumOff val="1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EE9F4-CAFB-9142-9B9E-95A5445ACC38}" type="datetimeFigureOut">
              <a:rPr kumimoji="1" lang="ja-JP" altLang="en-US" smtClean="0"/>
              <a:t>2023/5/18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99D00-422E-7242-94D7-8B665B5BEC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1289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紫の車&#10;&#10;自動的に生成された説明">
            <a:extLst>
              <a:ext uri="{FF2B5EF4-FFF2-40B4-BE49-F238E27FC236}">
                <a16:creationId xmlns:a16="http://schemas.microsoft.com/office/drawing/2014/main" id="{B66EAD4A-394F-3F85-CA5B-80CA53221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91" y="985233"/>
            <a:ext cx="11926417" cy="45876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29286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ガラスの瓶&#10;&#10;中程度の精度で自動的に生成された説明">
            <a:extLst>
              <a:ext uri="{FF2B5EF4-FFF2-40B4-BE49-F238E27FC236}">
                <a16:creationId xmlns:a16="http://schemas.microsoft.com/office/drawing/2014/main" id="{EE5A11D5-60D4-BF5A-52E0-02978657B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401" y="156290"/>
            <a:ext cx="6687198" cy="65454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58074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おもちゃの車&#10;&#10;中程度の精度で自動的に生成された説明">
            <a:extLst>
              <a:ext uri="{FF2B5EF4-FFF2-40B4-BE49-F238E27FC236}">
                <a16:creationId xmlns:a16="http://schemas.microsoft.com/office/drawing/2014/main" id="{D605FF29-4D3D-A412-05E6-76FFCB76A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89" y="91888"/>
            <a:ext cx="10115927" cy="654368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80338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緑の車&#10;&#10;自動的に生成された説明">
            <a:extLst>
              <a:ext uri="{FF2B5EF4-FFF2-40B4-BE49-F238E27FC236}">
                <a16:creationId xmlns:a16="http://schemas.microsoft.com/office/drawing/2014/main" id="{A6D6F217-3141-1139-7D84-661908E8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0" y="336773"/>
            <a:ext cx="11934352" cy="61505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8387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34B9395-CE75-D53B-9FBD-F05ED1EC5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0"/>
            <a:ext cx="12192000" cy="9144000"/>
          </a:xfrm>
          <a:prstGeom prst="rect">
            <a:avLst/>
          </a:prstGeom>
        </p:spPr>
      </p:pic>
      <p:pic>
        <p:nvPicPr>
          <p:cNvPr id="7" name="図 6" descr="おもちゃの車&#10;&#10;中程度の精度で自動的に生成された説明">
            <a:extLst>
              <a:ext uri="{FF2B5EF4-FFF2-40B4-BE49-F238E27FC236}">
                <a16:creationId xmlns:a16="http://schemas.microsoft.com/office/drawing/2014/main" id="{5A0D7410-6048-485C-6EFD-354007CF5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488" y="3542484"/>
            <a:ext cx="5734212" cy="331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0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砂漠の道路&#10;&#10;自動的に生成された説明">
            <a:extLst>
              <a:ext uri="{FF2B5EF4-FFF2-40B4-BE49-F238E27FC236}">
                <a16:creationId xmlns:a16="http://schemas.microsoft.com/office/drawing/2014/main" id="{DE8152B1-8757-97B8-C5CE-8E033FFB3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286000"/>
            <a:ext cx="12192000" cy="9144000"/>
          </a:xfrm>
        </p:spPr>
      </p:pic>
      <p:pic>
        <p:nvPicPr>
          <p:cNvPr id="7" name="図 6" descr="ブルー, 小さい, 車, 座る が含まれている画像&#10;&#10;自動的に生成された説明">
            <a:extLst>
              <a:ext uri="{FF2B5EF4-FFF2-40B4-BE49-F238E27FC236}">
                <a16:creationId xmlns:a16="http://schemas.microsoft.com/office/drawing/2014/main" id="{24F3C5BF-5D08-A861-9093-BE91DD7F6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96638">
            <a:off x="1260354" y="3847224"/>
            <a:ext cx="3582918" cy="22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52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砂漠の道路を通る道&#10;&#10;中程度の精度で自動的に生成された説明">
            <a:extLst>
              <a:ext uri="{FF2B5EF4-FFF2-40B4-BE49-F238E27FC236}">
                <a16:creationId xmlns:a16="http://schemas.microsoft.com/office/drawing/2014/main" id="{FE4E747D-FF9A-5277-A9BD-495A94C08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9170"/>
            <a:ext cx="12192000" cy="8127170"/>
          </a:xfrm>
          <a:prstGeom prst="rect">
            <a:avLst/>
          </a:prstGeom>
        </p:spPr>
      </p:pic>
      <p:pic>
        <p:nvPicPr>
          <p:cNvPr id="15" name="図 14" descr="ブルー, 屋内, テーブル, ケーキ が含まれている画像&#10;&#10;自動的に生成された説明">
            <a:extLst>
              <a:ext uri="{FF2B5EF4-FFF2-40B4-BE49-F238E27FC236}">
                <a16:creationId xmlns:a16="http://schemas.microsoft.com/office/drawing/2014/main" id="{F99387C2-EA4A-063D-1868-8CCC8597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868" y="5138928"/>
            <a:ext cx="2006905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91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座る, テーブル, 覆い, 古い が含まれている画像&#10;&#10;自動的に生成された説明">
            <a:extLst>
              <a:ext uri="{FF2B5EF4-FFF2-40B4-BE49-F238E27FC236}">
                <a16:creationId xmlns:a16="http://schemas.microsoft.com/office/drawing/2014/main" id="{4C4795BE-DDA2-62E6-856B-B4F8DD6FA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67000" y="1143233"/>
            <a:ext cx="6857999" cy="4571533"/>
          </a:xfrm>
          <a:prstGeom prst="rect">
            <a:avLst/>
          </a:prstGeom>
        </p:spPr>
      </p:pic>
      <p:pic>
        <p:nvPicPr>
          <p:cNvPr id="7" name="図 6" descr="ブルー, 屋内, テーブル, ケーキ が含まれている画像&#10;&#10;自動的に生成された説明">
            <a:extLst>
              <a:ext uri="{FF2B5EF4-FFF2-40B4-BE49-F238E27FC236}">
                <a16:creationId xmlns:a16="http://schemas.microsoft.com/office/drawing/2014/main" id="{743BA472-753F-F79B-F6CE-4C1611A7D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1507">
            <a:off x="3649259" y="4160520"/>
            <a:ext cx="1415982" cy="1161287"/>
          </a:xfrm>
          <a:prstGeom prst="rect">
            <a:avLst/>
          </a:prstGeom>
        </p:spPr>
      </p:pic>
      <p:pic>
        <p:nvPicPr>
          <p:cNvPr id="9" name="図 8" descr="ガラスの瓶&#10;&#10;中程度の精度で自動的に生成された説明">
            <a:extLst>
              <a:ext uri="{FF2B5EF4-FFF2-40B4-BE49-F238E27FC236}">
                <a16:creationId xmlns:a16="http://schemas.microsoft.com/office/drawing/2014/main" id="{FB5DE880-7E31-F76F-5CA2-B431789A0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902" y="5143679"/>
            <a:ext cx="1650090" cy="161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22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砂漠の道路&#10;&#10;自動的に生成された説明">
            <a:extLst>
              <a:ext uri="{FF2B5EF4-FFF2-40B4-BE49-F238E27FC236}">
                <a16:creationId xmlns:a16="http://schemas.microsoft.com/office/drawing/2014/main" id="{DCDB24F4-B868-CD50-F76A-A9536B995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392" y="-2352294"/>
            <a:ext cx="12280392" cy="9210294"/>
          </a:xfrm>
          <a:prstGeom prst="rect">
            <a:avLst/>
          </a:prstGeom>
        </p:spPr>
      </p:pic>
      <p:pic>
        <p:nvPicPr>
          <p:cNvPr id="7" name="図 6" descr="Cgで描かれた車&#10;&#10;中程度の精度で自動的に生成された説明">
            <a:extLst>
              <a:ext uri="{FF2B5EF4-FFF2-40B4-BE49-F238E27FC236}">
                <a16:creationId xmlns:a16="http://schemas.microsoft.com/office/drawing/2014/main" id="{BB69A3A2-B75C-9D97-37CB-58A5C81B9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236"/>
            <a:ext cx="7772400" cy="3805573"/>
          </a:xfrm>
          <a:prstGeom prst="rect">
            <a:avLst/>
          </a:prstGeom>
        </p:spPr>
      </p:pic>
      <p:pic>
        <p:nvPicPr>
          <p:cNvPr id="9" name="図 8" descr="おもちゃの車&#10;&#10;中程度の精度で自動的に生成された説明">
            <a:extLst>
              <a:ext uri="{FF2B5EF4-FFF2-40B4-BE49-F238E27FC236}">
                <a16:creationId xmlns:a16="http://schemas.microsoft.com/office/drawing/2014/main" id="{8406E56A-0DB1-DDF9-3D4F-2A74C4389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284" y="2825496"/>
            <a:ext cx="7772400" cy="449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4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Cgで描かれた車&#10;&#10;中程度の精度で自動的に生成された説明">
            <a:extLst>
              <a:ext uri="{FF2B5EF4-FFF2-40B4-BE49-F238E27FC236}">
                <a16:creationId xmlns:a16="http://schemas.microsoft.com/office/drawing/2014/main" id="{B2030511-D857-C28A-D440-D14EABBA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9" y="525162"/>
            <a:ext cx="11861441" cy="58076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3647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おもちゃの車&#10;&#10;中程度の精度で自動的に生成された説明">
            <a:extLst>
              <a:ext uri="{FF2B5EF4-FFF2-40B4-BE49-F238E27FC236}">
                <a16:creationId xmlns:a16="http://schemas.microsoft.com/office/drawing/2014/main" id="{C48D88B2-1212-597C-5056-76F45746A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2" y="147436"/>
            <a:ext cx="11264036" cy="65128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36358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ブルー, 屋内, テーブル, ケーキ が含まれている画像&#10;&#10;自動的に生成された説明">
            <a:extLst>
              <a:ext uri="{FF2B5EF4-FFF2-40B4-BE49-F238E27FC236}">
                <a16:creationId xmlns:a16="http://schemas.microsoft.com/office/drawing/2014/main" id="{6810D3DD-F21F-DCD9-C799-C676D9E3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59" y="241817"/>
            <a:ext cx="7772400" cy="63743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88056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ブルー, 小さい, 車, 座る が含まれている画像&#10;&#10;自動的に生成された説明">
            <a:extLst>
              <a:ext uri="{FF2B5EF4-FFF2-40B4-BE49-F238E27FC236}">
                <a16:creationId xmlns:a16="http://schemas.microsoft.com/office/drawing/2014/main" id="{2FFB0D77-5EA4-0111-1671-5C93CB2AB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43" y="247136"/>
            <a:ext cx="10453111" cy="64278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95160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緑の車&#10;&#10;中程度の精度で自動的に生成された説明">
            <a:extLst>
              <a:ext uri="{FF2B5EF4-FFF2-40B4-BE49-F238E27FC236}">
                <a16:creationId xmlns:a16="http://schemas.microsoft.com/office/drawing/2014/main" id="{B16375E8-4B30-2BA0-FD9A-D31399E8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00" y="575392"/>
            <a:ext cx="11735000" cy="59049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80024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緑の車&#10;&#10;自動的に生成された説明">
            <a:extLst>
              <a:ext uri="{FF2B5EF4-FFF2-40B4-BE49-F238E27FC236}">
                <a16:creationId xmlns:a16="http://schemas.microsoft.com/office/drawing/2014/main" id="{26F6F4AD-643A-0404-097D-19F6ADB7E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60" y="1112551"/>
            <a:ext cx="11877479" cy="463289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9468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793D52-7367-C2D3-69A3-CD21248F3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689"/>
            <a:ext cx="11979251" cy="58246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67356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緑の車&#10;&#10;中程度の精度で自動的に生成された説明">
            <a:extLst>
              <a:ext uri="{FF2B5EF4-FFF2-40B4-BE49-F238E27FC236}">
                <a16:creationId xmlns:a16="http://schemas.microsoft.com/office/drawing/2014/main" id="{97C07A71-1957-BB0E-8FD2-AA55DA1C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66" y="160638"/>
            <a:ext cx="10562491" cy="65367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9176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40</TotalTime>
  <Words>0</Words>
  <Application>Microsoft Macintosh PowerPoint</Application>
  <PresentationFormat>ワイド画面</PresentationFormat>
  <Paragraphs>0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Hidetaka Yamamoto</dc:creator>
  <cp:lastModifiedBy>Hidetaka Yamamoto</cp:lastModifiedBy>
  <cp:revision>3</cp:revision>
  <dcterms:created xsi:type="dcterms:W3CDTF">2023-05-18T13:15:20Z</dcterms:created>
  <dcterms:modified xsi:type="dcterms:W3CDTF">2023-05-18T14:33:48Z</dcterms:modified>
</cp:coreProperties>
</file>